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76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phuse-org.github.io/SENDConform/mydoc_intro_conventions.htm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230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 err="1">
                <a:solidFill>
                  <a:prstClr val="black"/>
                </a:solidFill>
                <a:latin typeface="Arial"/>
              </a:rPr>
              <a:t>GoTWLD</a:t>
            </a:r>
            <a:r>
              <a:rPr lang="en-US" sz="1500" kern="0" dirty="0">
                <a:solidFill>
                  <a:prstClr val="black"/>
                </a:solidFill>
                <a:latin typeface="Arial"/>
              </a:rPr>
              <a:t> Status</a:t>
            </a:r>
            <a:endParaRPr lang="en-US" sz="1500" i="1" kern="0" dirty="0">
              <a:solidFill>
                <a:prstClr val="black"/>
              </a:solidFill>
              <a:latin typeface="Arial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8793995"/>
              </p:ext>
            </p:extLst>
          </p:nvPr>
        </p:nvGraphicFramePr>
        <p:xfrm>
          <a:off x="1750522" y="2102715"/>
          <a:ext cx="8458200" cy="2375999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i="1" baseline="0" dirty="0">
                          <a:solidFill>
                            <a:schemeClr val="tx2"/>
                          </a:solidFill>
                        </a:rPr>
                        <a:t>Need to discuss possible revised outcomes/deliverables with ET&amp;T  committee, including possible new project title. 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i="1" baseline="0" dirty="0">
                          <a:solidFill>
                            <a:schemeClr val="tx2"/>
                          </a:solidFill>
                        </a:rPr>
                        <a:t>Reference our revised project website:  </a:t>
                      </a:r>
                      <a:r>
                        <a:rPr lang="en-US" sz="750" dirty="0">
                          <a:hlinkClick r:id="rId2"/>
                        </a:rPr>
                        <a:t>https://phuse-org.github.io/SENDConform/mydoc_intro_conventions.html</a:t>
                      </a:r>
                      <a:endParaRPr lang="en-US" sz="750" dirty="0"/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i="1" baseline="0" dirty="0">
                          <a:solidFill>
                            <a:schemeClr val="tx2"/>
                          </a:solidFill>
                        </a:rPr>
                        <a:t>Possible new </a:t>
                      </a:r>
                      <a:r>
                        <a:rPr lang="en-US" sz="750" i="1" baseline="0" dirty="0" err="1">
                          <a:solidFill>
                            <a:schemeClr val="tx2"/>
                          </a:solidFill>
                        </a:rPr>
                        <a:t>title:”Nonclinical</a:t>
                      </a:r>
                      <a:r>
                        <a:rPr lang="en-US" sz="750" i="1" baseline="0" dirty="0">
                          <a:solidFill>
                            <a:schemeClr val="tx2"/>
                          </a:solidFill>
                        </a:rPr>
                        <a:t> Study Data (SEND) Validation &amp; Submission Conformance” to bring together work from </a:t>
                      </a:r>
                      <a:r>
                        <a:rPr lang="en-US" sz="750" i="1" baseline="0" dirty="0" err="1">
                          <a:solidFill>
                            <a:schemeClr val="tx2"/>
                          </a:solidFill>
                        </a:rPr>
                        <a:t>GoTWLD</a:t>
                      </a:r>
                      <a:r>
                        <a:rPr lang="en-US" sz="750" i="1" baseline="0" dirty="0">
                          <a:solidFill>
                            <a:schemeClr val="tx2"/>
                          </a:solidFill>
                        </a:rPr>
                        <a:t>, SEND conformance, and new SEND Submissions sub-projects.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750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47625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>
                          <a:solidFill>
                            <a:srgbClr val="544F40"/>
                          </a:solidFill>
                        </a:rPr>
                        <a:t>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 expected / previously agreed outcomes on time?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i="1" baseline="0" dirty="0">
                          <a:solidFill>
                            <a:schemeClr val="tx2"/>
                          </a:solidFill>
                        </a:rPr>
                        <a:t>TBD with ET&amp;T discussions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38336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>
                          <a:solidFill>
                            <a:srgbClr val="544F40"/>
                          </a:solidFill>
                        </a:rPr>
                        <a:t>Budget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(Only applicable for funded projects)</a:t>
                      </a:r>
                      <a:endParaRPr lang="en-US" sz="600" b="0" i="1" baseline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i="1" dirty="0">
                          <a:solidFill>
                            <a:schemeClr val="tx2"/>
                          </a:solidFill>
                        </a:rPr>
                        <a:t>N/A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1214474"/>
                  </a:ext>
                </a:extLst>
              </a:tr>
              <a:tr h="5181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50" i="1" baseline="0" dirty="0">
                          <a:solidFill>
                            <a:schemeClr val="tx2"/>
                          </a:solidFill>
                        </a:rPr>
                        <a:t>Project continues to struggle in attracting active contributors to project work. This may change with proposed collaborations.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9030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Presentation of work at EUConnect19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Discussions with FDA on revised project scope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Possible new focus for work including FDA &amp; Academic collaboration</a:t>
            </a:r>
          </a:p>
          <a:p>
            <a:pPr defTabSz="685800">
              <a:spcAft>
                <a:spcPts val="225"/>
              </a:spcAft>
              <a:defRPr/>
            </a:pPr>
            <a:endParaRPr lang="en-US" sz="750" i="1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defTabSz="685800">
              <a:spcAft>
                <a:spcPts val="225"/>
              </a:spcAft>
              <a:defRPr/>
            </a:pPr>
            <a:endParaRPr lang="en-US" sz="750" b="1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554078"/>
            <a:ext cx="8458199" cy="8491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(Key milestones, significant risk mitigations etc.)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Coordination with FDA for SEND submission compliance.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Updated Project Website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67669" y="3235212"/>
            <a:ext cx="171450" cy="171450"/>
          </a:xfrm>
          <a:prstGeom prst="ellipse">
            <a:avLst/>
          </a:prstGeom>
          <a:solidFill>
            <a:srgbClr val="FF99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80749"/>
            <a:ext cx="171450" cy="171450"/>
          </a:xfrm>
          <a:prstGeom prst="ellipse">
            <a:avLst/>
          </a:prstGeom>
          <a:solidFill>
            <a:srgbClr val="FF99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/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4033935"/>
            <a:ext cx="171450" cy="171450"/>
          </a:xfrm>
          <a:prstGeom prst="ellipse">
            <a:avLst/>
          </a:prstGeom>
          <a:solidFill>
            <a:srgbClr val="FF99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/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E1EEE47-FDDE-44BC-8B5E-DE19BB47F44C}"/>
              </a:ext>
            </a:extLst>
          </p:cNvPr>
          <p:cNvSpPr/>
          <p:nvPr/>
        </p:nvSpPr>
        <p:spPr>
          <a:xfrm>
            <a:off x="3467669" y="3669292"/>
            <a:ext cx="171450" cy="171450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221</Words>
  <Application>Microsoft Office PowerPoint</Application>
  <PresentationFormat>Widescreen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Arial Unicode MS</vt:lpstr>
      <vt:lpstr>Calibri</vt:lpstr>
      <vt:lpstr>PhUSE_Slide_Deck_PURPLE</vt:lpstr>
      <vt:lpstr>PowerPoint Presentation</vt:lpstr>
    </vt:vector>
  </TitlesOfParts>
  <Company>F. Hoffmann-La Roche,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Price, Chris {MDBI~Welwyn}</dc:creator>
  <cp:lastModifiedBy>Tim Williams</cp:lastModifiedBy>
  <cp:revision>5</cp:revision>
  <dcterms:created xsi:type="dcterms:W3CDTF">2019-11-20T10:13:54Z</dcterms:created>
  <dcterms:modified xsi:type="dcterms:W3CDTF">2020-01-10T19:14:47Z</dcterms:modified>
</cp:coreProperties>
</file>

<file path=docProps/thumbnail.jpeg>
</file>